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523" autoAdjust="0"/>
  </p:normalViewPr>
  <p:slideViewPr>
    <p:cSldViewPr snapToGrid="0">
      <p:cViewPr varScale="1">
        <p:scale>
          <a:sx n="123" d="100"/>
          <a:sy n="123" d="100"/>
        </p:scale>
        <p:origin x="125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2.jp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Ria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190bd8a5ba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190bd8a5ba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Riona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90bd8a5ba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190bd8a5ba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Saumya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b19b403e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1b19b403e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Saumya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 are some pictures we captured during our season with some fun moments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190bd8a5b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190bd8a5b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Riya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Good Morning Judges, We are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90bd8a5b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90bd8a5b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Zoey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190bd8a5b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190bd8a5b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Zoey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190bd8a5b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190bd8a5b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Shaivi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190bd8a5b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190bd8a5b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Shaivi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190bd8a5b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190bd8a5b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Saanvi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b17af64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1b17af64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Saanvi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90bd8a5b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190bd8a5ba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Riona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1910" y="1885950"/>
            <a:ext cx="6686549" cy="169708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910" y="3583035"/>
            <a:ext cx="6686549" cy="8447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12/7/2024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3242858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339715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1762389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57200"/>
            <a:ext cx="6686549" cy="233778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8375783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56259" y="2628900"/>
            <a:ext cx="5652416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4" name="TextBox 13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504704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828800"/>
            <a:ext cx="6686550" cy="2043634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5132730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7" name="TextBox 16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49337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70555"/>
            <a:ext cx="6686549" cy="2160015"/>
          </a:xfrm>
        </p:spPr>
        <p:txBody>
          <a:bodyPr anchor="ctr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12/7/2024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4633636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12/7/2024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7729006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1109" y="470554"/>
            <a:ext cx="1655701" cy="3962863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1909" y="470554"/>
            <a:ext cx="4857750" cy="39628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12/7/2024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2169402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5058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12/7/2024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484943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544063"/>
            <a:ext cx="6686549" cy="1101600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2647597"/>
            <a:ext cx="6686549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12/7/2024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164090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1909" y="1600200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3060" y="1594666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12/7/2024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27816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530" y="1479527"/>
            <a:ext cx="299454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1909" y="1911725"/>
            <a:ext cx="3257170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9972" y="1477106"/>
            <a:ext cx="299925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5218" y="1909304"/>
            <a:ext cx="3254006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12/7/2024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7369260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12/7/2024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338895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12/7/2024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17663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34566"/>
            <a:ext cx="2628899" cy="732234"/>
          </a:xfrm>
        </p:spPr>
        <p:txBody>
          <a:bodyPr anchor="b"/>
          <a:lstStyle>
            <a:lvl1pPr algn="l">
              <a:defRPr sz="15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259" y="334567"/>
            <a:ext cx="3886200" cy="406122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1198960"/>
            <a:ext cx="2628899" cy="319682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12/7/2024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5435402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600450"/>
            <a:ext cx="668655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1909" y="476224"/>
            <a:ext cx="6686550" cy="2891228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4025504"/>
            <a:ext cx="6686550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12/7/2024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144881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171450"/>
            <a:ext cx="2138637" cy="4978971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0416" y="-589"/>
            <a:ext cx="1767506" cy="514052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09" y="1600200"/>
            <a:ext cx="668655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1210" y="4597828"/>
            <a:ext cx="859712" cy="277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12/7/2024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1910" y="4601856"/>
            <a:ext cx="571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398860" y="590837"/>
            <a:ext cx="58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rgbClr val="FE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6243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475508" y="6933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Robot Design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				Team: @Rising Stars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No : 66782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28320" y="3583035"/>
            <a:ext cx="8100139" cy="8447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4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" sz="5200" dirty="0">
                <a:solidFill>
                  <a:schemeClr val="dk1"/>
                </a:solidFill>
              </a:rPr>
              <a:t>Lego League 2024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" sz="5200" dirty="0">
                <a:solidFill>
                  <a:schemeClr val="dk1"/>
                </a:solidFill>
              </a:rPr>
              <a:t>Theme: Submerged</a:t>
            </a:r>
            <a:endParaRPr sz="52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Used learning to Improve</a:t>
            </a:r>
            <a:endParaRPr dirty="0"/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1112671" y="974735"/>
            <a:ext cx="7398707" cy="35125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400" dirty="0"/>
              <a:t>It’s easy to add attachments on front and back of our compact </a:t>
            </a:r>
            <a:r>
              <a:rPr lang="en-US" sz="1400" b="1" dirty="0"/>
              <a:t>little Bot Robot</a:t>
            </a:r>
            <a:r>
              <a:rPr lang="en-US" sz="1400" dirty="0"/>
              <a:t>. 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400" dirty="0"/>
              <a:t>We also made several simple attachments for missions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70935D-6705-79A5-86CD-76CEB8B5E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919" y="1780279"/>
            <a:ext cx="1869106" cy="14775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74F69E-22A3-A5DC-5EC6-651CB74A2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43" y="1735228"/>
            <a:ext cx="1493649" cy="19915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937732-C426-D176-024A-1E334172A8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6444" y="3392820"/>
            <a:ext cx="1210683" cy="16142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5F6676F-AE89-097F-24C7-066397768F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5237" y="3568607"/>
            <a:ext cx="1075845" cy="14344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574EE02-84C6-D786-E512-F5B766137E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12163" y="2908731"/>
            <a:ext cx="1317194" cy="17562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C8DF025-F056-DC48-C1E2-34A1867508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46652" y="1735228"/>
            <a:ext cx="1108138" cy="147751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Share and Enjoy</a:t>
            </a:r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We took turns and shared workload and experience.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Team had 6 girls and we became good friends and had lot of fun during break time.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At times robot did not work as programmed and broke models and seeing it fail was funny.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We had so much fun during field trip at USS Cod submarine on a freezing cold day.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We discovered new and creative ways to solve missions and really enjoyed it.</a:t>
            </a:r>
            <a:endParaRPr sz="2800"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6700" y="0"/>
            <a:ext cx="57779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Members</a:t>
            </a:r>
            <a:endParaRPr dirty="0"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869639" y="1260963"/>
            <a:ext cx="796266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Name				 	Age</a:t>
            </a:r>
            <a:endParaRPr sz="28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Riya Patil			        11</a:t>
            </a:r>
          </a:p>
          <a:p>
            <a:pPr marL="0" indent="0">
              <a:buNone/>
            </a:pPr>
            <a:r>
              <a:rPr lang="en-US" sz="2800" dirty="0"/>
              <a:t>Zoey  Jain			    10</a:t>
            </a:r>
          </a:p>
          <a:p>
            <a:pPr marL="0" indent="0">
              <a:buNone/>
            </a:pPr>
            <a:r>
              <a:rPr lang="en-US" sz="2800" dirty="0" err="1"/>
              <a:t>Shaivi</a:t>
            </a:r>
            <a:r>
              <a:rPr lang="en-US" sz="2800" dirty="0"/>
              <a:t> Aggarwal   	 10</a:t>
            </a:r>
          </a:p>
          <a:p>
            <a:pPr marL="0" indent="0">
              <a:buNone/>
            </a:pPr>
            <a:r>
              <a:rPr lang="en-US" sz="2800" dirty="0"/>
              <a:t>Saanvi Loomba		 10</a:t>
            </a:r>
            <a:endParaRPr lang="en-US" sz="2800" b="1" dirty="0"/>
          </a:p>
          <a:p>
            <a:pPr marL="0" indent="0">
              <a:buNone/>
            </a:pPr>
            <a:r>
              <a:rPr lang="en-US" sz="2800" dirty="0" err="1"/>
              <a:t>Riona</a:t>
            </a:r>
            <a:r>
              <a:rPr lang="en-US" sz="2800" dirty="0"/>
              <a:t> Panda			  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Saumya Loomba	 10</a:t>
            </a:r>
            <a:endParaRPr sz="2800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 Strategy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First year for Challenge and new to programming.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Tried missions with hand and picked ones we thought we can manage.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Took mission board print out and marked on those sheets to find  missions and </a:t>
            </a:r>
            <a:r>
              <a:rPr lang="en" sz="2800"/>
              <a:t>path required.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Tried various combinations to maximize score.</a:t>
            </a:r>
            <a:endParaRPr sz="28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8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Used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Spike Prime Lessons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Online FLL Tutorials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Online research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Team Coaches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Talked to other team coach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Lego robot design and team guides</a:t>
            </a:r>
            <a:endParaRPr sz="28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32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 building</a:t>
            </a:r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Did basic programs to move straight, turn, use sensors and motors</a:t>
            </a:r>
            <a:endParaRPr sz="2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Created Pseudo code with paper and pencils</a:t>
            </a:r>
            <a:endParaRPr sz="2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Shared and improved </a:t>
            </a:r>
            <a:endParaRPr sz="2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Distributed work in two groups to get things done faster</a:t>
            </a:r>
            <a:endParaRPr sz="2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Planned rough design for attachments needed  </a:t>
            </a:r>
            <a:endParaRPr sz="2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Created reusable code blocks for different missions</a:t>
            </a:r>
            <a:endParaRPr sz="240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Engineering Design Process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850" y="1239925"/>
            <a:ext cx="4309450" cy="390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Robot Design</a:t>
            </a:r>
            <a:endParaRPr dirty="0"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New team so we started with instructions for Advanced Driving Base.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Tried another online design.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Used Engineering Design process to iterate and improve.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Combined features from the earlier designs to create final version our </a:t>
            </a:r>
            <a:r>
              <a:rPr lang="en" sz="3500" b="1" dirty="0"/>
              <a:t>Little Bot</a:t>
            </a:r>
            <a:r>
              <a:rPr lang="en" sz="2800" dirty="0"/>
              <a:t>.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Tried many  runs to improve with different front and rear attachments.</a:t>
            </a:r>
            <a:endParaRPr sz="28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8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"/>
              <a:t>Robot Design</a:t>
            </a:r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4 Motors</a:t>
            </a:r>
            <a:endParaRPr sz="28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2800" dirty="0"/>
              <a:t>2 for Wheels</a:t>
            </a:r>
            <a:endParaRPr sz="28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2800" dirty="0"/>
              <a:t>1 for Front and 1 for Rear attachments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2 large wheels to make it fast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2 coaster wheels to support big wheels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1 flat surface and 1 or more place to add attachments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Charge port accessible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Color sensors</a:t>
            </a:r>
            <a:endParaRPr sz="2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800" dirty="0"/>
              <a:t>Easy to connect and remove attachments</a:t>
            </a:r>
            <a:endParaRPr sz="28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Iterate and learn</a:t>
            </a:r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189600" y="1209150"/>
            <a:ext cx="5079824" cy="23787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2800" dirty="0"/>
              <a:t>We combined features from first 2 designs to create our final design which is compact</a:t>
            </a: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6388" y="3056125"/>
            <a:ext cx="3168524" cy="23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6400" y="0"/>
            <a:ext cx="3095899" cy="294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5065" y="3056125"/>
            <a:ext cx="3050473" cy="197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ppt/theme/themeOverride2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766F54"/>
    </a:dk2>
    <a:lt2>
      <a:srgbClr val="E3EACF"/>
    </a:lt2>
    <a:accent1>
      <a:srgbClr val="A53010"/>
    </a:accent1>
    <a:accent2>
      <a:srgbClr val="DE7E18"/>
    </a:accent2>
    <a:accent3>
      <a:srgbClr val="9F8351"/>
    </a:accent3>
    <a:accent4>
      <a:srgbClr val="728653"/>
    </a:accent4>
    <a:accent5>
      <a:srgbClr val="92AA4C"/>
    </a:accent5>
    <a:accent6>
      <a:srgbClr val="6AAC91"/>
    </a:accent6>
    <a:hlink>
      <a:srgbClr val="FB4A18"/>
    </a:hlink>
    <a:folHlink>
      <a:srgbClr val="FB931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1250</TotalTime>
  <Words>455</Words>
  <Application>Microsoft Office PowerPoint</Application>
  <PresentationFormat>On-screen Show (16:9)</PresentationFormat>
  <Paragraphs>81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Wingdings 3</vt:lpstr>
      <vt:lpstr>Arial</vt:lpstr>
      <vt:lpstr>Century Gothic</vt:lpstr>
      <vt:lpstr>Wisp</vt:lpstr>
      <vt:lpstr>    Robot Design       Team: @Rising Stars Team No : 66782 </vt:lpstr>
      <vt:lpstr>Team Members</vt:lpstr>
      <vt:lpstr>Mission Strategy</vt:lpstr>
      <vt:lpstr>Resources Used</vt:lpstr>
      <vt:lpstr>Skill building</vt:lpstr>
      <vt:lpstr>Engineering Design Process</vt:lpstr>
      <vt:lpstr>Robot Design</vt:lpstr>
      <vt:lpstr>Robot Design</vt:lpstr>
      <vt:lpstr>Iterate and learn</vt:lpstr>
      <vt:lpstr>Used learning to Improve</vt:lpstr>
      <vt:lpstr>Share and Enjoy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vikas loomba</cp:lastModifiedBy>
  <cp:revision>6</cp:revision>
  <dcterms:modified xsi:type="dcterms:W3CDTF">2024-12-07T20:49:44Z</dcterms:modified>
</cp:coreProperties>
</file>